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4"/>
  </p:notesMasterIdLst>
  <p:sldIdLst>
    <p:sldId id="3191" r:id="rId2"/>
    <p:sldId id="3210" r:id="rId3"/>
    <p:sldId id="3192" r:id="rId4"/>
    <p:sldId id="3193" r:id="rId5"/>
    <p:sldId id="3194" r:id="rId6"/>
    <p:sldId id="3195" r:id="rId7"/>
    <p:sldId id="3196" r:id="rId8"/>
    <p:sldId id="3197" r:id="rId9"/>
    <p:sldId id="3198" r:id="rId10"/>
    <p:sldId id="3199" r:id="rId11"/>
    <p:sldId id="3200" r:id="rId12"/>
    <p:sldId id="3201" r:id="rId13"/>
    <p:sldId id="3202" r:id="rId14"/>
    <p:sldId id="3203" r:id="rId15"/>
    <p:sldId id="3204" r:id="rId16"/>
    <p:sldId id="3205" r:id="rId17"/>
    <p:sldId id="3207" r:id="rId18"/>
    <p:sldId id="3213" r:id="rId19"/>
    <p:sldId id="3214" r:id="rId20"/>
    <p:sldId id="3208" r:id="rId21"/>
    <p:sldId id="3211" r:id="rId22"/>
    <p:sldId id="3212" r:id="rId2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C42FA2-A9A0-45BE-B5DA-6D7577E0F5F2}" v="56" dt="2026-07-15T17:47:54.6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 varScale="1">
        <p:scale>
          <a:sx n="74" d="100"/>
          <a:sy n="74" d="100"/>
        </p:scale>
        <p:origin x="2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LC" userId="55b0a174-b280-474e-ab4c-91740ff52595" providerId="ADAL" clId="{78C2B6F7-1F68-46CA-A1F5-2FBCF39FE6D4}"/>
    <pc:docChg chg="undo redo custSel addSld delSld modSld sldOrd modNotesMaster">
      <pc:chgData name="ILC" userId="55b0a174-b280-474e-ab4c-91740ff52595" providerId="ADAL" clId="{78C2B6F7-1F68-46CA-A1F5-2FBCF39FE6D4}" dt="2026-07-15T18:33:27.968" v="785" actId="20577"/>
      <pc:docMkLst>
        <pc:docMk/>
      </pc:docMkLst>
      <pc:sldChg chg="del">
        <pc:chgData name="ILC" userId="55b0a174-b280-474e-ab4c-91740ff52595" providerId="ADAL" clId="{78C2B6F7-1F68-46CA-A1F5-2FBCF39FE6D4}" dt="2026-07-15T15:04:09.127" v="403" actId="2696"/>
        <pc:sldMkLst>
          <pc:docMk/>
          <pc:sldMk cId="4029133052" sldId="257"/>
        </pc:sldMkLst>
      </pc:sldChg>
      <pc:sldChg chg="modSp mod">
        <pc:chgData name="ILC" userId="55b0a174-b280-474e-ab4c-91740ff52595" providerId="ADAL" clId="{78C2B6F7-1F68-46CA-A1F5-2FBCF39FE6D4}" dt="2026-07-15T15:07:10.895" v="481" actId="255"/>
        <pc:sldMkLst>
          <pc:docMk/>
          <pc:sldMk cId="3104800384" sldId="3191"/>
        </pc:sldMkLst>
        <pc:spChg chg="mod">
          <ac:chgData name="ILC" userId="55b0a174-b280-474e-ab4c-91740ff52595" providerId="ADAL" clId="{78C2B6F7-1F68-46CA-A1F5-2FBCF39FE6D4}" dt="2026-07-15T15:07:10.895" v="481" actId="255"/>
          <ac:spMkLst>
            <pc:docMk/>
            <pc:sldMk cId="3104800384" sldId="3191"/>
            <ac:spMk id="2" creationId="{CCBE3A5B-88D6-403A-A21F-427CC66E06B4}"/>
          </ac:spMkLst>
        </pc:spChg>
      </pc:sldChg>
      <pc:sldChg chg="addSp delSp modSp add mod setBg delDesignElem">
        <pc:chgData name="ILC" userId="55b0a174-b280-474e-ab4c-91740ff52595" providerId="ADAL" clId="{78C2B6F7-1F68-46CA-A1F5-2FBCF39FE6D4}" dt="2026-07-15T14:38:05.884" v="238" actId="207"/>
        <pc:sldMkLst>
          <pc:docMk/>
          <pc:sldMk cId="2962929266" sldId="3192"/>
        </pc:sldMkLst>
        <pc:spChg chg="add mod">
          <ac:chgData name="ILC" userId="55b0a174-b280-474e-ab4c-91740ff52595" providerId="ADAL" clId="{78C2B6F7-1F68-46CA-A1F5-2FBCF39FE6D4}" dt="2026-07-15T14:38:05.884" v="238" actId="207"/>
          <ac:spMkLst>
            <pc:docMk/>
            <pc:sldMk cId="2962929266" sldId="3192"/>
            <ac:spMk id="3" creationId="{39C72977-DA33-B0DF-3193-D070AC369108}"/>
          </ac:spMkLst>
        </pc:spChg>
      </pc:sldChg>
      <pc:sldChg chg="addSp modSp mod">
        <pc:chgData name="ILC" userId="55b0a174-b280-474e-ab4c-91740ff52595" providerId="ADAL" clId="{78C2B6F7-1F68-46CA-A1F5-2FBCF39FE6D4}" dt="2026-07-15T14:39:57.946" v="247" actId="20577"/>
        <pc:sldMkLst>
          <pc:docMk/>
          <pc:sldMk cId="2821543872" sldId="3193"/>
        </pc:sldMkLst>
        <pc:spChg chg="add mod">
          <ac:chgData name="ILC" userId="55b0a174-b280-474e-ab4c-91740ff52595" providerId="ADAL" clId="{78C2B6F7-1F68-46CA-A1F5-2FBCF39FE6D4}" dt="2026-07-15T14:39:57.946" v="247" actId="20577"/>
          <ac:spMkLst>
            <pc:docMk/>
            <pc:sldMk cId="2821543872" sldId="3193"/>
            <ac:spMk id="5" creationId="{C64D8F25-0B28-3325-EB24-EBC4836A0EB0}"/>
          </ac:spMkLst>
        </pc:spChg>
      </pc:sldChg>
      <pc:sldChg chg="addSp modSp mod">
        <pc:chgData name="ILC" userId="55b0a174-b280-474e-ab4c-91740ff52595" providerId="ADAL" clId="{78C2B6F7-1F68-46CA-A1F5-2FBCF39FE6D4}" dt="2026-07-15T14:40:21.484" v="256" actId="20577"/>
        <pc:sldMkLst>
          <pc:docMk/>
          <pc:sldMk cId="574021934" sldId="3194"/>
        </pc:sldMkLst>
        <pc:spChg chg="add mod">
          <ac:chgData name="ILC" userId="55b0a174-b280-474e-ab4c-91740ff52595" providerId="ADAL" clId="{78C2B6F7-1F68-46CA-A1F5-2FBCF39FE6D4}" dt="2026-07-15T14:40:21.484" v="256" actId="20577"/>
          <ac:spMkLst>
            <pc:docMk/>
            <pc:sldMk cId="574021934" sldId="3194"/>
            <ac:spMk id="5" creationId="{FE872D5F-8F9E-C3F3-AD92-F79F52EC7DFB}"/>
          </ac:spMkLst>
        </pc:spChg>
      </pc:sldChg>
      <pc:sldChg chg="addSp modSp mod">
        <pc:chgData name="ILC" userId="55b0a174-b280-474e-ab4c-91740ff52595" providerId="ADAL" clId="{78C2B6F7-1F68-46CA-A1F5-2FBCF39FE6D4}" dt="2026-07-15T14:40:43.667" v="264" actId="20577"/>
        <pc:sldMkLst>
          <pc:docMk/>
          <pc:sldMk cId="3861346086" sldId="3195"/>
        </pc:sldMkLst>
        <pc:spChg chg="add mod">
          <ac:chgData name="ILC" userId="55b0a174-b280-474e-ab4c-91740ff52595" providerId="ADAL" clId="{78C2B6F7-1F68-46CA-A1F5-2FBCF39FE6D4}" dt="2026-07-15T14:40:43.667" v="264" actId="20577"/>
          <ac:spMkLst>
            <pc:docMk/>
            <pc:sldMk cId="3861346086" sldId="3195"/>
            <ac:spMk id="5" creationId="{654D4CE5-5F21-9B48-2CA0-FB68AB9EB33C}"/>
          </ac:spMkLst>
        </pc:spChg>
      </pc:sldChg>
      <pc:sldChg chg="addSp modSp mod">
        <pc:chgData name="ILC" userId="55b0a174-b280-474e-ab4c-91740ff52595" providerId="ADAL" clId="{78C2B6F7-1F68-46CA-A1F5-2FBCF39FE6D4}" dt="2026-07-15T14:41:07.142" v="275" actId="1076"/>
        <pc:sldMkLst>
          <pc:docMk/>
          <pc:sldMk cId="1097764782" sldId="3196"/>
        </pc:sldMkLst>
        <pc:spChg chg="add mod">
          <ac:chgData name="ILC" userId="55b0a174-b280-474e-ab4c-91740ff52595" providerId="ADAL" clId="{78C2B6F7-1F68-46CA-A1F5-2FBCF39FE6D4}" dt="2026-07-15T14:41:07.142" v="275" actId="1076"/>
          <ac:spMkLst>
            <pc:docMk/>
            <pc:sldMk cId="1097764782" sldId="3196"/>
            <ac:spMk id="5" creationId="{74BDD31B-C5B4-4122-FE15-B4EA3742896F}"/>
          </ac:spMkLst>
        </pc:spChg>
      </pc:sldChg>
      <pc:sldChg chg="addSp modSp mod">
        <pc:chgData name="ILC" userId="55b0a174-b280-474e-ab4c-91740ff52595" providerId="ADAL" clId="{78C2B6F7-1F68-46CA-A1F5-2FBCF39FE6D4}" dt="2026-07-15T14:41:36.503" v="282" actId="1076"/>
        <pc:sldMkLst>
          <pc:docMk/>
          <pc:sldMk cId="3778674553" sldId="3197"/>
        </pc:sldMkLst>
        <pc:spChg chg="add mod">
          <ac:chgData name="ILC" userId="55b0a174-b280-474e-ab4c-91740ff52595" providerId="ADAL" clId="{78C2B6F7-1F68-46CA-A1F5-2FBCF39FE6D4}" dt="2026-07-15T14:41:36.503" v="282" actId="1076"/>
          <ac:spMkLst>
            <pc:docMk/>
            <pc:sldMk cId="3778674553" sldId="3197"/>
            <ac:spMk id="5" creationId="{CAACF376-1D99-FDAC-7F08-8A7AD5C6DBC3}"/>
          </ac:spMkLst>
        </pc:spChg>
      </pc:sldChg>
      <pc:sldChg chg="addSp modSp mod">
        <pc:chgData name="ILC" userId="55b0a174-b280-474e-ab4c-91740ff52595" providerId="ADAL" clId="{78C2B6F7-1F68-46CA-A1F5-2FBCF39FE6D4}" dt="2026-07-15T16:57:59.563" v="495" actId="20577"/>
        <pc:sldMkLst>
          <pc:docMk/>
          <pc:sldMk cId="3358986334" sldId="3198"/>
        </pc:sldMkLst>
        <pc:spChg chg="add mod">
          <ac:chgData name="ILC" userId="55b0a174-b280-474e-ab4c-91740ff52595" providerId="ADAL" clId="{78C2B6F7-1F68-46CA-A1F5-2FBCF39FE6D4}" dt="2026-07-15T16:57:59.563" v="495" actId="20577"/>
          <ac:spMkLst>
            <pc:docMk/>
            <pc:sldMk cId="3358986334" sldId="3198"/>
            <ac:spMk id="5" creationId="{A3C05B69-D3B2-0C99-1577-05817DA0A534}"/>
          </ac:spMkLst>
        </pc:spChg>
      </pc:sldChg>
      <pc:sldChg chg="addSp modSp mod">
        <pc:chgData name="ILC" userId="55b0a174-b280-474e-ab4c-91740ff52595" providerId="ADAL" clId="{78C2B6F7-1F68-46CA-A1F5-2FBCF39FE6D4}" dt="2026-07-15T14:42:15.385" v="296" actId="20577"/>
        <pc:sldMkLst>
          <pc:docMk/>
          <pc:sldMk cId="3213975089" sldId="3199"/>
        </pc:sldMkLst>
        <pc:spChg chg="add mod">
          <ac:chgData name="ILC" userId="55b0a174-b280-474e-ab4c-91740ff52595" providerId="ADAL" clId="{78C2B6F7-1F68-46CA-A1F5-2FBCF39FE6D4}" dt="2026-07-15T14:42:15.385" v="296" actId="20577"/>
          <ac:spMkLst>
            <pc:docMk/>
            <pc:sldMk cId="3213975089" sldId="3199"/>
            <ac:spMk id="5" creationId="{0055C34C-2FCB-021A-13AA-ED440CD0550C}"/>
          </ac:spMkLst>
        </pc:spChg>
      </pc:sldChg>
      <pc:sldChg chg="addSp modSp mod">
        <pc:chgData name="ILC" userId="55b0a174-b280-474e-ab4c-91740ff52595" providerId="ADAL" clId="{78C2B6F7-1F68-46CA-A1F5-2FBCF39FE6D4}" dt="2026-07-15T14:42:48.150" v="303" actId="1076"/>
        <pc:sldMkLst>
          <pc:docMk/>
          <pc:sldMk cId="3583035796" sldId="3200"/>
        </pc:sldMkLst>
        <pc:spChg chg="add mod">
          <ac:chgData name="ILC" userId="55b0a174-b280-474e-ab4c-91740ff52595" providerId="ADAL" clId="{78C2B6F7-1F68-46CA-A1F5-2FBCF39FE6D4}" dt="2026-07-15T14:42:48.150" v="303" actId="1076"/>
          <ac:spMkLst>
            <pc:docMk/>
            <pc:sldMk cId="3583035796" sldId="3200"/>
            <ac:spMk id="5" creationId="{5A21CBEB-A5BE-3BA8-8BA5-DB5609007425}"/>
          </ac:spMkLst>
        </pc:spChg>
      </pc:sldChg>
      <pc:sldChg chg="addSp modSp mod">
        <pc:chgData name="ILC" userId="55b0a174-b280-474e-ab4c-91740ff52595" providerId="ADAL" clId="{78C2B6F7-1F68-46CA-A1F5-2FBCF39FE6D4}" dt="2026-07-15T14:43:15.579" v="310" actId="1076"/>
        <pc:sldMkLst>
          <pc:docMk/>
          <pc:sldMk cId="1756838083" sldId="3201"/>
        </pc:sldMkLst>
        <pc:spChg chg="add mod">
          <ac:chgData name="ILC" userId="55b0a174-b280-474e-ab4c-91740ff52595" providerId="ADAL" clId="{78C2B6F7-1F68-46CA-A1F5-2FBCF39FE6D4}" dt="2026-07-15T14:43:15.579" v="310" actId="1076"/>
          <ac:spMkLst>
            <pc:docMk/>
            <pc:sldMk cId="1756838083" sldId="3201"/>
            <ac:spMk id="5" creationId="{F4117FA9-BFFA-3864-EA17-8D5BA7F1661F}"/>
          </ac:spMkLst>
        </pc:spChg>
      </pc:sldChg>
      <pc:sldChg chg="addSp modSp mod">
        <pc:chgData name="ILC" userId="55b0a174-b280-474e-ab4c-91740ff52595" providerId="ADAL" clId="{78C2B6F7-1F68-46CA-A1F5-2FBCF39FE6D4}" dt="2026-07-15T14:43:39.979" v="323" actId="1076"/>
        <pc:sldMkLst>
          <pc:docMk/>
          <pc:sldMk cId="3796710455" sldId="3202"/>
        </pc:sldMkLst>
        <pc:spChg chg="add mod">
          <ac:chgData name="ILC" userId="55b0a174-b280-474e-ab4c-91740ff52595" providerId="ADAL" clId="{78C2B6F7-1F68-46CA-A1F5-2FBCF39FE6D4}" dt="2026-07-15T14:43:39.979" v="323" actId="1076"/>
          <ac:spMkLst>
            <pc:docMk/>
            <pc:sldMk cId="3796710455" sldId="3202"/>
            <ac:spMk id="5" creationId="{8C861BED-AE30-6D89-30D6-5A15FA9632BE}"/>
          </ac:spMkLst>
        </pc:spChg>
      </pc:sldChg>
      <pc:sldChg chg="addSp modSp mod">
        <pc:chgData name="ILC" userId="55b0a174-b280-474e-ab4c-91740ff52595" providerId="ADAL" clId="{78C2B6F7-1F68-46CA-A1F5-2FBCF39FE6D4}" dt="2026-07-15T14:44:03.184" v="337" actId="1076"/>
        <pc:sldMkLst>
          <pc:docMk/>
          <pc:sldMk cId="1394911761" sldId="3203"/>
        </pc:sldMkLst>
        <pc:spChg chg="add mod">
          <ac:chgData name="ILC" userId="55b0a174-b280-474e-ab4c-91740ff52595" providerId="ADAL" clId="{78C2B6F7-1F68-46CA-A1F5-2FBCF39FE6D4}" dt="2026-07-15T14:44:03.184" v="337" actId="1076"/>
          <ac:spMkLst>
            <pc:docMk/>
            <pc:sldMk cId="1394911761" sldId="3203"/>
            <ac:spMk id="5" creationId="{5CCBA175-3D4A-A8AC-53D9-EA330D2AD3CD}"/>
          </ac:spMkLst>
        </pc:spChg>
      </pc:sldChg>
      <pc:sldChg chg="addSp modSp mod setBg">
        <pc:chgData name="ILC" userId="55b0a174-b280-474e-ab4c-91740ff52595" providerId="ADAL" clId="{78C2B6F7-1F68-46CA-A1F5-2FBCF39FE6D4}" dt="2026-07-15T15:02:04.131" v="396" actId="1366"/>
        <pc:sldMkLst>
          <pc:docMk/>
          <pc:sldMk cId="4156298713" sldId="3204"/>
        </pc:sldMkLst>
        <pc:spChg chg="add mod">
          <ac:chgData name="ILC" userId="55b0a174-b280-474e-ab4c-91740ff52595" providerId="ADAL" clId="{78C2B6F7-1F68-46CA-A1F5-2FBCF39FE6D4}" dt="2026-07-15T14:44:31.989" v="350" actId="20577"/>
          <ac:spMkLst>
            <pc:docMk/>
            <pc:sldMk cId="4156298713" sldId="3204"/>
            <ac:spMk id="5" creationId="{3EFC341E-4643-E7CC-CA65-32839C4F19DD}"/>
          </ac:spMkLst>
        </pc:spChg>
        <pc:picChg chg="mod">
          <ac:chgData name="ILC" userId="55b0a174-b280-474e-ab4c-91740ff52595" providerId="ADAL" clId="{78C2B6F7-1F68-46CA-A1F5-2FBCF39FE6D4}" dt="2026-07-15T15:02:04.131" v="396" actId="1366"/>
          <ac:picMkLst>
            <pc:docMk/>
            <pc:sldMk cId="4156298713" sldId="3204"/>
            <ac:picMk id="4" creationId="{BC96117E-D2C7-41D6-B0AD-B71558D6103A}"/>
          </ac:picMkLst>
        </pc:picChg>
      </pc:sldChg>
      <pc:sldChg chg="addSp modSp mod">
        <pc:chgData name="ILC" userId="55b0a174-b280-474e-ab4c-91740ff52595" providerId="ADAL" clId="{78C2B6F7-1F68-46CA-A1F5-2FBCF39FE6D4}" dt="2026-07-15T16:31:58.502" v="493" actId="20577"/>
        <pc:sldMkLst>
          <pc:docMk/>
          <pc:sldMk cId="2433840930" sldId="3205"/>
        </pc:sldMkLst>
        <pc:spChg chg="add mod">
          <ac:chgData name="ILC" userId="55b0a174-b280-474e-ab4c-91740ff52595" providerId="ADAL" clId="{78C2B6F7-1F68-46CA-A1F5-2FBCF39FE6D4}" dt="2026-07-15T16:31:58.502" v="493" actId="20577"/>
          <ac:spMkLst>
            <pc:docMk/>
            <pc:sldMk cId="2433840930" sldId="3205"/>
            <ac:spMk id="5" creationId="{24D88FAF-BFE1-682E-0AC6-BD3C69CB650C}"/>
          </ac:spMkLst>
        </pc:spChg>
        <pc:picChg chg="mod">
          <ac:chgData name="ILC" userId="55b0a174-b280-474e-ab4c-91740ff52595" providerId="ADAL" clId="{78C2B6F7-1F68-46CA-A1F5-2FBCF39FE6D4}" dt="2026-07-15T14:59:54.611" v="376" actId="1366"/>
          <ac:picMkLst>
            <pc:docMk/>
            <pc:sldMk cId="2433840930" sldId="3205"/>
            <ac:picMk id="4" creationId="{E8B772BF-314E-45C5-9AC7-C8F1B9358C5D}"/>
          </ac:picMkLst>
        </pc:picChg>
      </pc:sldChg>
      <pc:sldChg chg="addSp modSp mod ord">
        <pc:chgData name="ILC" userId="55b0a174-b280-474e-ab4c-91740ff52595" providerId="ADAL" clId="{78C2B6F7-1F68-46CA-A1F5-2FBCF39FE6D4}" dt="2026-07-15T16:28:23.868" v="489"/>
        <pc:sldMkLst>
          <pc:docMk/>
          <pc:sldMk cId="813705130" sldId="3207"/>
        </pc:sldMkLst>
        <pc:spChg chg="add mod">
          <ac:chgData name="ILC" userId="55b0a174-b280-474e-ab4c-91740ff52595" providerId="ADAL" clId="{78C2B6F7-1F68-46CA-A1F5-2FBCF39FE6D4}" dt="2026-07-15T15:01:13.038" v="384" actId="6549"/>
          <ac:spMkLst>
            <pc:docMk/>
            <pc:sldMk cId="813705130" sldId="3207"/>
            <ac:spMk id="4" creationId="{AC45C4C5-89F6-9913-9038-D72D7F54A6C9}"/>
          </ac:spMkLst>
        </pc:spChg>
        <pc:picChg chg="mod">
          <ac:chgData name="ILC" userId="55b0a174-b280-474e-ab4c-91740ff52595" providerId="ADAL" clId="{78C2B6F7-1F68-46CA-A1F5-2FBCF39FE6D4}" dt="2026-07-15T15:02:39.740" v="400" actId="1366"/>
          <ac:picMkLst>
            <pc:docMk/>
            <pc:sldMk cId="813705130" sldId="3207"/>
            <ac:picMk id="5" creationId="{98315006-B252-9333-51AF-965ACE8605A0}"/>
          </ac:picMkLst>
        </pc:picChg>
      </pc:sldChg>
      <pc:sldChg chg="addSp delSp modSp mod">
        <pc:chgData name="ILC" userId="55b0a174-b280-474e-ab4c-91740ff52595" providerId="ADAL" clId="{78C2B6F7-1F68-46CA-A1F5-2FBCF39FE6D4}" dt="2026-07-15T17:46:09.735" v="678" actId="14100"/>
        <pc:sldMkLst>
          <pc:docMk/>
          <pc:sldMk cId="621106082" sldId="3208"/>
        </pc:sldMkLst>
        <pc:spChg chg="add del mod">
          <ac:chgData name="ILC" userId="55b0a174-b280-474e-ab4c-91740ff52595" providerId="ADAL" clId="{78C2B6F7-1F68-46CA-A1F5-2FBCF39FE6D4}" dt="2026-07-15T17:10:10.752" v="499" actId="478"/>
          <ac:spMkLst>
            <pc:docMk/>
            <pc:sldMk cId="621106082" sldId="3208"/>
            <ac:spMk id="5" creationId="{3EE34C1B-0552-F712-1650-C57652C6913B}"/>
          </ac:spMkLst>
        </pc:spChg>
        <pc:spChg chg="add mod">
          <ac:chgData name="ILC" userId="55b0a174-b280-474e-ab4c-91740ff52595" providerId="ADAL" clId="{78C2B6F7-1F68-46CA-A1F5-2FBCF39FE6D4}" dt="2026-07-15T17:11:36.476" v="530" actId="207"/>
          <ac:spMkLst>
            <pc:docMk/>
            <pc:sldMk cId="621106082" sldId="3208"/>
            <ac:spMk id="7" creationId="{7C69197E-764E-84C9-E585-27FC4553E855}"/>
          </ac:spMkLst>
        </pc:spChg>
        <pc:picChg chg="mod">
          <ac:chgData name="ILC" userId="55b0a174-b280-474e-ab4c-91740ff52595" providerId="ADAL" clId="{78C2B6F7-1F68-46CA-A1F5-2FBCF39FE6D4}" dt="2026-07-15T17:46:09.735" v="678" actId="14100"/>
          <ac:picMkLst>
            <pc:docMk/>
            <pc:sldMk cId="621106082" sldId="3208"/>
            <ac:picMk id="4" creationId="{89DB2F44-951E-66A8-9F59-AE963EA382FE}"/>
          </ac:picMkLst>
        </pc:picChg>
      </pc:sldChg>
      <pc:sldChg chg="new del">
        <pc:chgData name="ILC" userId="55b0a174-b280-474e-ab4c-91740ff52595" providerId="ADAL" clId="{78C2B6F7-1F68-46CA-A1F5-2FBCF39FE6D4}" dt="2026-07-15T15:05:43.787" v="420" actId="2696"/>
        <pc:sldMkLst>
          <pc:docMk/>
          <pc:sldMk cId="1282336148" sldId="3209"/>
        </pc:sldMkLst>
      </pc:sldChg>
      <pc:sldChg chg="modSp add mod">
        <pc:chgData name="ILC" userId="55b0a174-b280-474e-ab4c-91740ff52595" providerId="ADAL" clId="{78C2B6F7-1F68-46CA-A1F5-2FBCF39FE6D4}" dt="2026-07-15T15:07:24.895" v="487" actId="20577"/>
        <pc:sldMkLst>
          <pc:docMk/>
          <pc:sldMk cId="205269007" sldId="3210"/>
        </pc:sldMkLst>
        <pc:spChg chg="mod">
          <ac:chgData name="ILC" userId="55b0a174-b280-474e-ab4c-91740ff52595" providerId="ADAL" clId="{78C2B6F7-1F68-46CA-A1F5-2FBCF39FE6D4}" dt="2026-07-15T15:07:24.895" v="487" actId="20577"/>
          <ac:spMkLst>
            <pc:docMk/>
            <pc:sldMk cId="205269007" sldId="3210"/>
            <ac:spMk id="2" creationId="{C45D5AFC-3AB9-496D-5F6C-F3AD0116CB9D}"/>
          </ac:spMkLst>
        </pc:spChg>
      </pc:sldChg>
      <pc:sldChg chg="delSp add del setBg delDesignElem">
        <pc:chgData name="ILC" userId="55b0a174-b280-474e-ab4c-91740ff52595" providerId="ADAL" clId="{78C2B6F7-1F68-46CA-A1F5-2FBCF39FE6D4}" dt="2026-07-15T15:05:37.350" v="418" actId="2696"/>
        <pc:sldMkLst>
          <pc:docMk/>
          <pc:sldMk cId="1405014148" sldId="3210"/>
        </pc:sldMkLst>
        <pc:spChg chg="del">
          <ac:chgData name="ILC" userId="55b0a174-b280-474e-ab4c-91740ff52595" providerId="ADAL" clId="{78C2B6F7-1F68-46CA-A1F5-2FBCF39FE6D4}" dt="2026-07-15T15:05:32.023" v="417"/>
          <ac:spMkLst>
            <pc:docMk/>
            <pc:sldMk cId="1405014148" sldId="3210"/>
            <ac:spMk id="7" creationId="{C39041CF-43B8-96ED-33AD-AD553C5C056F}"/>
          </ac:spMkLst>
        </pc:spChg>
        <pc:spChg chg="del">
          <ac:chgData name="ILC" userId="55b0a174-b280-474e-ab4c-91740ff52595" providerId="ADAL" clId="{78C2B6F7-1F68-46CA-A1F5-2FBCF39FE6D4}" dt="2026-07-15T15:05:32.023" v="417"/>
          <ac:spMkLst>
            <pc:docMk/>
            <pc:sldMk cId="1405014148" sldId="3210"/>
            <ac:spMk id="9" creationId="{CDC25A0F-5FDC-20F4-7C5A-F6C0600D476A}"/>
          </ac:spMkLst>
        </pc:spChg>
        <pc:spChg chg="del">
          <ac:chgData name="ILC" userId="55b0a174-b280-474e-ab4c-91740ff52595" providerId="ADAL" clId="{78C2B6F7-1F68-46CA-A1F5-2FBCF39FE6D4}" dt="2026-07-15T15:05:32.023" v="417"/>
          <ac:spMkLst>
            <pc:docMk/>
            <pc:sldMk cId="1405014148" sldId="3210"/>
            <ac:spMk id="11" creationId="{4827B111-CFED-222C-F68E-4BD990494F66}"/>
          </ac:spMkLst>
        </pc:spChg>
      </pc:sldChg>
      <pc:sldChg chg="addSp delSp modSp add mod">
        <pc:chgData name="ILC" userId="55b0a174-b280-474e-ab4c-91740ff52595" providerId="ADAL" clId="{78C2B6F7-1F68-46CA-A1F5-2FBCF39FE6D4}" dt="2026-07-15T18:26:42.166" v="698" actId="14100"/>
        <pc:sldMkLst>
          <pc:docMk/>
          <pc:sldMk cId="2132767002" sldId="3211"/>
        </pc:sldMkLst>
        <pc:spChg chg="mod">
          <ac:chgData name="ILC" userId="55b0a174-b280-474e-ab4c-91740ff52595" providerId="ADAL" clId="{78C2B6F7-1F68-46CA-A1F5-2FBCF39FE6D4}" dt="2026-07-15T17:12:37.096" v="554" actId="20577"/>
          <ac:spMkLst>
            <pc:docMk/>
            <pc:sldMk cId="2132767002" sldId="3211"/>
            <ac:spMk id="3" creationId="{E15A6188-6812-11C0-C642-88AAA56FAF83}"/>
          </ac:spMkLst>
        </pc:spChg>
        <pc:spChg chg="mod">
          <ac:chgData name="ILC" userId="55b0a174-b280-474e-ab4c-91740ff52595" providerId="ADAL" clId="{78C2B6F7-1F68-46CA-A1F5-2FBCF39FE6D4}" dt="2026-07-15T17:13:43.852" v="598" actId="6549"/>
          <ac:spMkLst>
            <pc:docMk/>
            <pc:sldMk cId="2132767002" sldId="3211"/>
            <ac:spMk id="7" creationId="{E7317E81-D2F9-C47B-E4F1-A8A6A2CC75A0}"/>
          </ac:spMkLst>
        </pc:spChg>
        <pc:picChg chg="del">
          <ac:chgData name="ILC" userId="55b0a174-b280-474e-ab4c-91740ff52595" providerId="ADAL" clId="{78C2B6F7-1F68-46CA-A1F5-2FBCF39FE6D4}" dt="2026-07-15T17:13:04.780" v="571" actId="478"/>
          <ac:picMkLst>
            <pc:docMk/>
            <pc:sldMk cId="2132767002" sldId="3211"/>
            <ac:picMk id="4" creationId="{A8201177-1EEE-9FF6-70F4-804AF566F4A4}"/>
          </ac:picMkLst>
        </pc:picChg>
        <pc:picChg chg="add mod">
          <ac:chgData name="ILC" userId="55b0a174-b280-474e-ab4c-91740ff52595" providerId="ADAL" clId="{78C2B6F7-1F68-46CA-A1F5-2FBCF39FE6D4}" dt="2026-07-15T18:26:42.166" v="698" actId="14100"/>
          <ac:picMkLst>
            <pc:docMk/>
            <pc:sldMk cId="2132767002" sldId="3211"/>
            <ac:picMk id="5" creationId="{57782F95-1246-D26B-E6AD-3E9B46BD6339}"/>
          </ac:picMkLst>
        </pc:picChg>
      </pc:sldChg>
      <pc:sldChg chg="addSp delSp modSp add mod">
        <pc:chgData name="ILC" userId="55b0a174-b280-474e-ab4c-91740ff52595" providerId="ADAL" clId="{78C2B6F7-1F68-46CA-A1F5-2FBCF39FE6D4}" dt="2026-07-15T17:45:54.549" v="677"/>
        <pc:sldMkLst>
          <pc:docMk/>
          <pc:sldMk cId="2237786059" sldId="3212"/>
        </pc:sldMkLst>
        <pc:spChg chg="mod">
          <ac:chgData name="ILC" userId="55b0a174-b280-474e-ab4c-91740ff52595" providerId="ADAL" clId="{78C2B6F7-1F68-46CA-A1F5-2FBCF39FE6D4}" dt="2026-07-15T17:14:15.293" v="613" actId="20577"/>
          <ac:spMkLst>
            <pc:docMk/>
            <pc:sldMk cId="2237786059" sldId="3212"/>
            <ac:spMk id="3" creationId="{A7645AD0-7563-617F-7B02-A6A010EB6702}"/>
          </ac:spMkLst>
        </pc:spChg>
        <pc:spChg chg="mod">
          <ac:chgData name="ILC" userId="55b0a174-b280-474e-ab4c-91740ff52595" providerId="ADAL" clId="{78C2B6F7-1F68-46CA-A1F5-2FBCF39FE6D4}" dt="2026-07-15T17:14:51.491" v="633" actId="20577"/>
          <ac:spMkLst>
            <pc:docMk/>
            <pc:sldMk cId="2237786059" sldId="3212"/>
            <ac:spMk id="7" creationId="{70964F94-4D11-AAC7-A024-0E49FB34D145}"/>
          </ac:spMkLst>
        </pc:spChg>
        <pc:picChg chg="del">
          <ac:chgData name="ILC" userId="55b0a174-b280-474e-ab4c-91740ff52595" providerId="ADAL" clId="{78C2B6F7-1F68-46CA-A1F5-2FBCF39FE6D4}" dt="2026-07-15T17:13:48.926" v="599" actId="478"/>
          <ac:picMkLst>
            <pc:docMk/>
            <pc:sldMk cId="2237786059" sldId="3212"/>
            <ac:picMk id="4" creationId="{26EB87E6-2948-B5F8-E447-65E0182E8A81}"/>
          </ac:picMkLst>
        </pc:picChg>
        <pc:picChg chg="add mod modCrop">
          <ac:chgData name="ILC" userId="55b0a174-b280-474e-ab4c-91740ff52595" providerId="ADAL" clId="{78C2B6F7-1F68-46CA-A1F5-2FBCF39FE6D4}" dt="2026-07-15T17:45:54.549" v="677"/>
          <ac:picMkLst>
            <pc:docMk/>
            <pc:sldMk cId="2237786059" sldId="3212"/>
            <ac:picMk id="5" creationId="{9173D599-01B2-81C1-1221-5A8985FB9E1B}"/>
          </ac:picMkLst>
        </pc:picChg>
      </pc:sldChg>
      <pc:sldChg chg="add del">
        <pc:chgData name="ILC" userId="55b0a174-b280-474e-ab4c-91740ff52595" providerId="ADAL" clId="{78C2B6F7-1F68-46CA-A1F5-2FBCF39FE6D4}" dt="2026-07-15T18:26:13.056" v="693" actId="47"/>
        <pc:sldMkLst>
          <pc:docMk/>
          <pc:sldMk cId="3244376904" sldId="3213"/>
        </pc:sldMkLst>
      </pc:sldChg>
      <pc:sldChg chg="delSp modSp add mod">
        <pc:chgData name="ILC" userId="55b0a174-b280-474e-ab4c-91740ff52595" providerId="ADAL" clId="{78C2B6F7-1F68-46CA-A1F5-2FBCF39FE6D4}" dt="2026-07-15T18:33:27.968" v="785" actId="20577"/>
        <pc:sldMkLst>
          <pc:docMk/>
          <pc:sldMk cId="3313383192" sldId="3213"/>
        </pc:sldMkLst>
        <pc:spChg chg="mod">
          <ac:chgData name="ILC" userId="55b0a174-b280-474e-ab4c-91740ff52595" providerId="ADAL" clId="{78C2B6F7-1F68-46CA-A1F5-2FBCF39FE6D4}" dt="2026-07-15T18:33:08.882" v="776" actId="20577"/>
          <ac:spMkLst>
            <pc:docMk/>
            <pc:sldMk cId="3313383192" sldId="3213"/>
            <ac:spMk id="2" creationId="{CFEEFEB9-F8F8-7B5D-D3CE-279DD22CEF3D}"/>
          </ac:spMkLst>
        </pc:spChg>
        <pc:spChg chg="mod">
          <ac:chgData name="ILC" userId="55b0a174-b280-474e-ab4c-91740ff52595" providerId="ADAL" clId="{78C2B6F7-1F68-46CA-A1F5-2FBCF39FE6D4}" dt="2026-07-15T18:33:27.968" v="785" actId="20577"/>
          <ac:spMkLst>
            <pc:docMk/>
            <pc:sldMk cId="3313383192" sldId="3213"/>
            <ac:spMk id="4" creationId="{BA1F3CE2-976E-7E80-5308-6D89ED98D322}"/>
          </ac:spMkLst>
        </pc:spChg>
        <pc:picChg chg="del">
          <ac:chgData name="ILC" userId="55b0a174-b280-474e-ab4c-91740ff52595" providerId="ADAL" clId="{78C2B6F7-1F68-46CA-A1F5-2FBCF39FE6D4}" dt="2026-07-15T18:26:26.740" v="695" actId="478"/>
          <ac:picMkLst>
            <pc:docMk/>
            <pc:sldMk cId="3313383192" sldId="3213"/>
            <ac:picMk id="5" creationId="{AAEAA797-52AA-B944-383B-5C1E87370E8B}"/>
          </ac:picMkLst>
        </pc:picChg>
      </pc:sldChg>
      <pc:sldChg chg="add">
        <pc:chgData name="ILC" userId="55b0a174-b280-474e-ab4c-91740ff52595" providerId="ADAL" clId="{78C2B6F7-1F68-46CA-A1F5-2FBCF39FE6D4}" dt="2026-07-15T18:32:43.356" v="728" actId="2890"/>
        <pc:sldMkLst>
          <pc:docMk/>
          <pc:sldMk cId="146062024" sldId="321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C12A927-ED07-4CAF-9506-07209880FF5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7182CC-AD16-4E87-8586-7212F8124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97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82CC-AD16-4E87-8586-7212F812499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181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B83D1-9AC8-AA0D-6E7B-1D0679CEC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11578E-EF0C-4E5C-5A1E-F7BE52F0A0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35F69F-C599-237F-A84B-AB3AB6B579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7B320C-08EB-C7E6-A1D8-2E2E3C665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82CC-AD16-4E87-8586-7212F812499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449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07B80-885C-AA01-F889-9B84CA364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560A5E-A935-DDFE-A531-36F6F9FF4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DA02E4-FA43-A10B-C5B7-075DEF0E97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8934EB-D1A8-9EBB-5017-83005904A6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82CC-AD16-4E87-8586-7212F812499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618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82CC-AD16-4E87-8586-7212F812499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932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A0296-C9D8-C2A2-9295-11D3F30CC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096256-72D3-19AA-D2D0-4E0E10BE06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0C6B34-22D9-956B-2223-C3ED9D55C4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0ADE5-ADE6-10E6-A0EA-E3F8AFEA34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82CC-AD16-4E87-8586-7212F812499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073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69B9F-AC3D-C41A-621A-B285E1C5C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D47358-11ED-C750-B685-F8C2BC97C6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521A42-18BE-F474-4FA0-219421B2D1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0D6CC-6E7C-5E53-7189-D42B7960C4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82CC-AD16-4E87-8586-7212F812499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900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3AE3C6B3-0C61-4345-94A9-54A4DB0A02C3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248E900B-F9E1-4E15-8337-8E68D152ACC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438567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C6B3-0C61-4345-94A9-54A4DB0A02C3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E900B-F9E1-4E15-8337-8E68D152A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541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C6B3-0C61-4345-94A9-54A4DB0A02C3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E900B-F9E1-4E15-8337-8E68D152A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326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C6B3-0C61-4345-94A9-54A4DB0A02C3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E900B-F9E1-4E15-8337-8E68D152A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398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C6B3-0C61-4345-94A9-54A4DB0A02C3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E900B-F9E1-4E15-8337-8E68D152ACC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91625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C6B3-0C61-4345-94A9-54A4DB0A02C3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E900B-F9E1-4E15-8337-8E68D152A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221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C6B3-0C61-4345-94A9-54A4DB0A02C3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E900B-F9E1-4E15-8337-8E68D152A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9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C6B3-0C61-4345-94A9-54A4DB0A02C3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E900B-F9E1-4E15-8337-8E68D152A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54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C6B3-0C61-4345-94A9-54A4DB0A02C3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E900B-F9E1-4E15-8337-8E68D152A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635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C6B3-0C61-4345-94A9-54A4DB0A02C3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E900B-F9E1-4E15-8337-8E68D152A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855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C6B3-0C61-4345-94A9-54A4DB0A02C3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E900B-F9E1-4E15-8337-8E68D152A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232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AE3C6B3-0C61-4345-94A9-54A4DB0A02C3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48E900B-F9E1-4E15-8337-8E68D152A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38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BA3D8AB-075F-4BA0-86FD-E58CCD85B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BE3A5B-88D6-403A-A21F-427CC66E06B4}"/>
              </a:ext>
            </a:extLst>
          </p:cNvPr>
          <p:cNvSpPr txBox="1"/>
          <p:nvPr/>
        </p:nvSpPr>
        <p:spPr>
          <a:xfrm>
            <a:off x="704849" y="619125"/>
            <a:ext cx="9763125" cy="56959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182880" algn="ctr">
              <a:spcAft>
                <a:spcPts val="600"/>
              </a:spcAft>
              <a:buClr>
                <a:schemeClr val="accent1"/>
              </a:buClr>
            </a:pPr>
            <a:endParaRPr lang="en-US" sz="1050" b="1" i="1" dirty="0"/>
          </a:p>
          <a:p>
            <a:pPr indent="-182880" algn="ctr">
              <a:spcAft>
                <a:spcPts val="600"/>
              </a:spcAft>
              <a:buClr>
                <a:schemeClr val="accent1"/>
              </a:buClr>
            </a:pPr>
            <a:r>
              <a:rPr lang="en-US" sz="4800" b="1" i="1" dirty="0"/>
              <a:t>Immanuel Lutheran Church</a:t>
            </a:r>
          </a:p>
          <a:p>
            <a:pPr indent="-182880" algn="ctr">
              <a:spcAft>
                <a:spcPts val="600"/>
              </a:spcAft>
              <a:buClr>
                <a:schemeClr val="accent1"/>
              </a:buClr>
            </a:pPr>
            <a:endParaRPr lang="en-US" sz="4000" b="1" i="1" dirty="0"/>
          </a:p>
          <a:p>
            <a:pPr indent="-182880" algn="ctr">
              <a:spcAft>
                <a:spcPts val="600"/>
              </a:spcAft>
              <a:buClr>
                <a:schemeClr val="accent1"/>
              </a:buClr>
            </a:pPr>
            <a:r>
              <a:rPr lang="en-US" sz="4400" b="1" i="1" dirty="0"/>
              <a:t>Pastoral Listing</a:t>
            </a:r>
          </a:p>
          <a:p>
            <a:pPr indent="-182880"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i="1" dirty="0"/>
              <a:t> </a:t>
            </a:r>
          </a:p>
          <a:p>
            <a:pPr indent="-182880" algn="ctr">
              <a:spcAft>
                <a:spcPts val="600"/>
              </a:spcAft>
              <a:buClr>
                <a:schemeClr val="accent1"/>
              </a:buClr>
            </a:pPr>
            <a:r>
              <a:rPr lang="en-US" sz="5400" b="1" i="1" dirty="0"/>
              <a:t>1896 - 2026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00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75470D1-A9BC-450A-94B8-E09E222C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E59230-6241-4F71-8F80-408E4EBA2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DA7E2A-24F9-4BD1-B178-979C71C2CB51}"/>
              </a:ext>
            </a:extLst>
          </p:cNvPr>
          <p:cNvSpPr txBox="1"/>
          <p:nvPr/>
        </p:nvSpPr>
        <p:spPr>
          <a:xfrm>
            <a:off x="1516083" y="228600"/>
            <a:ext cx="3359031" cy="501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Reverend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Rodney D.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Otto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A01B88-BE75-48CC-A6A5-AD51DC9EC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CEE0E4-8C8C-4E7A-9814-3FEE223BC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4" r="1" b="25623"/>
          <a:stretch>
            <a:fillRect/>
          </a:stretch>
        </p:blipFill>
        <p:spPr>
          <a:xfrm>
            <a:off x="5104022" y="10"/>
            <a:ext cx="6188817" cy="6860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55C34C-2FCB-021A-13AA-ED440CD0550C}"/>
              </a:ext>
            </a:extLst>
          </p:cNvPr>
          <p:cNvSpPr txBox="1"/>
          <p:nvPr/>
        </p:nvSpPr>
        <p:spPr>
          <a:xfrm>
            <a:off x="2336801" y="3816350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1973 - 1981</a:t>
            </a:r>
          </a:p>
        </p:txBody>
      </p:sp>
    </p:spTree>
    <p:extLst>
      <p:ext uri="{BB962C8B-B14F-4D97-AF65-F5344CB8AC3E}">
        <p14:creationId xmlns:p14="http://schemas.microsoft.com/office/powerpoint/2010/main" val="3213975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75470D1-A9BC-450A-94B8-E09E222C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E59230-6241-4F71-8F80-408E4EBA2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DA7E2A-24F9-4BD1-B178-979C71C2CB51}"/>
              </a:ext>
            </a:extLst>
          </p:cNvPr>
          <p:cNvSpPr txBox="1"/>
          <p:nvPr/>
        </p:nvSpPr>
        <p:spPr>
          <a:xfrm>
            <a:off x="1516083" y="228600"/>
            <a:ext cx="3359031" cy="501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Reverend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Wilfred J.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Rittamel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A01B88-BE75-48CC-A6A5-AD51DC9EC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55C312-7677-4EA6-9140-4638F0C3E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3786"/>
          <a:stretch>
            <a:fillRect/>
          </a:stretch>
        </p:blipFill>
        <p:spPr>
          <a:xfrm>
            <a:off x="5104022" y="10"/>
            <a:ext cx="6188817" cy="6860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21CBEB-A5BE-3BA8-8BA5-DB5609007425}"/>
              </a:ext>
            </a:extLst>
          </p:cNvPr>
          <p:cNvSpPr txBox="1"/>
          <p:nvPr/>
        </p:nvSpPr>
        <p:spPr>
          <a:xfrm>
            <a:off x="2413001" y="3816350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1975 - 1982</a:t>
            </a:r>
          </a:p>
        </p:txBody>
      </p:sp>
    </p:spTree>
    <p:extLst>
      <p:ext uri="{BB962C8B-B14F-4D97-AF65-F5344CB8AC3E}">
        <p14:creationId xmlns:p14="http://schemas.microsoft.com/office/powerpoint/2010/main" val="3583035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75470D1-A9BC-450A-94B8-E09E222C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E59230-6241-4F71-8F80-408E4EBA2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DA7E2A-24F9-4BD1-B178-979C71C2CB51}"/>
              </a:ext>
            </a:extLst>
          </p:cNvPr>
          <p:cNvSpPr txBox="1"/>
          <p:nvPr/>
        </p:nvSpPr>
        <p:spPr>
          <a:xfrm>
            <a:off x="1516083" y="228600"/>
            <a:ext cx="3359031" cy="501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Reverend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Phillip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Florip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A01B88-BE75-48CC-A6A5-AD51DC9EC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2C478C-0B98-4B51-B7D4-675DDBAF3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3786"/>
          <a:stretch>
            <a:fillRect/>
          </a:stretch>
        </p:blipFill>
        <p:spPr>
          <a:xfrm>
            <a:off x="5104022" y="10"/>
            <a:ext cx="6188817" cy="6860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117FA9-BFFA-3864-EA17-8D5BA7F1661F}"/>
              </a:ext>
            </a:extLst>
          </p:cNvPr>
          <p:cNvSpPr txBox="1"/>
          <p:nvPr/>
        </p:nvSpPr>
        <p:spPr>
          <a:xfrm>
            <a:off x="2381251" y="3829050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1982 - 1989</a:t>
            </a:r>
          </a:p>
        </p:txBody>
      </p:sp>
    </p:spTree>
    <p:extLst>
      <p:ext uri="{BB962C8B-B14F-4D97-AF65-F5344CB8AC3E}">
        <p14:creationId xmlns:p14="http://schemas.microsoft.com/office/powerpoint/2010/main" val="1756838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75470D1-A9BC-450A-94B8-E09E222C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E59230-6241-4F71-8F80-408E4EBA2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DA7E2A-24F9-4BD1-B178-979C71C2CB51}"/>
              </a:ext>
            </a:extLst>
          </p:cNvPr>
          <p:cNvSpPr txBox="1"/>
          <p:nvPr/>
        </p:nvSpPr>
        <p:spPr>
          <a:xfrm>
            <a:off x="1516083" y="228600"/>
            <a:ext cx="3359031" cy="501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Reverend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James A.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Schouweiler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A01B88-BE75-48CC-A6A5-AD51DC9EC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658785-E0F3-4AC8-95D9-2A441837D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6580"/>
          <a:stretch>
            <a:fillRect/>
          </a:stretch>
        </p:blipFill>
        <p:spPr>
          <a:xfrm>
            <a:off x="5104022" y="10"/>
            <a:ext cx="6188817" cy="6860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861BED-AE30-6D89-30D6-5A15FA9632BE}"/>
              </a:ext>
            </a:extLst>
          </p:cNvPr>
          <p:cNvSpPr txBox="1"/>
          <p:nvPr/>
        </p:nvSpPr>
        <p:spPr>
          <a:xfrm>
            <a:off x="2487452" y="3810000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1988 - 2003</a:t>
            </a:r>
          </a:p>
        </p:txBody>
      </p:sp>
    </p:spTree>
    <p:extLst>
      <p:ext uri="{BB962C8B-B14F-4D97-AF65-F5344CB8AC3E}">
        <p14:creationId xmlns:p14="http://schemas.microsoft.com/office/powerpoint/2010/main" val="3796710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75470D1-A9BC-450A-94B8-E09E222C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E59230-6241-4F71-8F80-408E4EBA2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DA7E2A-24F9-4BD1-B178-979C71C2CB51}"/>
              </a:ext>
            </a:extLst>
          </p:cNvPr>
          <p:cNvSpPr txBox="1"/>
          <p:nvPr/>
        </p:nvSpPr>
        <p:spPr>
          <a:xfrm>
            <a:off x="1516083" y="228600"/>
            <a:ext cx="3359031" cy="501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Reverend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Paul Lauer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A01B88-BE75-48CC-A6A5-AD51DC9EC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2CBC21-2510-4D51-B949-3B057D488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" r="-1" b="21310"/>
          <a:stretch>
            <a:fillRect/>
          </a:stretch>
        </p:blipFill>
        <p:spPr>
          <a:xfrm>
            <a:off x="5104022" y="10"/>
            <a:ext cx="6188817" cy="6860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CBA175-3D4A-A8AC-53D9-EA330D2AD3CD}"/>
              </a:ext>
            </a:extLst>
          </p:cNvPr>
          <p:cNvSpPr txBox="1"/>
          <p:nvPr/>
        </p:nvSpPr>
        <p:spPr>
          <a:xfrm>
            <a:off x="2381251" y="3689350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1991 - 1994</a:t>
            </a:r>
          </a:p>
        </p:txBody>
      </p:sp>
    </p:spTree>
    <p:extLst>
      <p:ext uri="{BB962C8B-B14F-4D97-AF65-F5344CB8AC3E}">
        <p14:creationId xmlns:p14="http://schemas.microsoft.com/office/powerpoint/2010/main" val="1394911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75470D1-A9BC-450A-94B8-E09E222C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E59230-6241-4F71-8F80-408E4EBA2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DA7E2A-24F9-4BD1-B178-979C71C2CB51}"/>
              </a:ext>
            </a:extLst>
          </p:cNvPr>
          <p:cNvSpPr txBox="1"/>
          <p:nvPr/>
        </p:nvSpPr>
        <p:spPr>
          <a:xfrm>
            <a:off x="1516083" y="228600"/>
            <a:ext cx="3359031" cy="501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Reverend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Jon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Bendewald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A01B88-BE75-48CC-A6A5-AD51DC9EC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96117E-D2C7-41D6-B0AD-B71558D6103A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4" r="1" b="15595"/>
          <a:stretch>
            <a:fillRect/>
          </a:stretch>
        </p:blipFill>
        <p:spPr>
          <a:xfrm>
            <a:off x="5104022" y="10"/>
            <a:ext cx="6188817" cy="6860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FC341E-4643-E7CC-CA65-32839C4F19DD}"/>
              </a:ext>
            </a:extLst>
          </p:cNvPr>
          <p:cNvSpPr txBox="1"/>
          <p:nvPr/>
        </p:nvSpPr>
        <p:spPr>
          <a:xfrm>
            <a:off x="2336801" y="3816350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2005 - 2014</a:t>
            </a:r>
          </a:p>
        </p:txBody>
      </p:sp>
    </p:spTree>
    <p:extLst>
      <p:ext uri="{BB962C8B-B14F-4D97-AF65-F5344CB8AC3E}">
        <p14:creationId xmlns:p14="http://schemas.microsoft.com/office/powerpoint/2010/main" val="4156298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75470D1-A9BC-450A-94B8-E09E222C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E59230-6241-4F71-8F80-408E4EBA2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DA7E2A-24F9-4BD1-B178-979C71C2CB51}"/>
              </a:ext>
            </a:extLst>
          </p:cNvPr>
          <p:cNvSpPr txBox="1"/>
          <p:nvPr/>
        </p:nvSpPr>
        <p:spPr>
          <a:xfrm>
            <a:off x="1516083" y="228600"/>
            <a:ext cx="3359031" cy="501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Reverend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Meyer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A01B88-BE75-48CC-A6A5-AD51DC9EC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B772BF-314E-45C5-9AC7-C8F1B9358C5D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88"/>
          <a:stretch>
            <a:fillRect/>
          </a:stretch>
        </p:blipFill>
        <p:spPr>
          <a:xfrm>
            <a:off x="5104022" y="10"/>
            <a:ext cx="6188817" cy="6860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D88FAF-BFE1-682E-0AC6-BD3C69CB650C}"/>
              </a:ext>
            </a:extLst>
          </p:cNvPr>
          <p:cNvSpPr txBox="1"/>
          <p:nvPr/>
        </p:nvSpPr>
        <p:spPr>
          <a:xfrm>
            <a:off x="2487452" y="3822700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2018 - 2021</a:t>
            </a:r>
          </a:p>
        </p:txBody>
      </p:sp>
    </p:spTree>
    <p:extLst>
      <p:ext uri="{BB962C8B-B14F-4D97-AF65-F5344CB8AC3E}">
        <p14:creationId xmlns:p14="http://schemas.microsoft.com/office/powerpoint/2010/main" val="24338409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AAC75A-7F1B-9F4F-BBBE-4387C1E58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389C2B5-3137-3CF7-02BC-DDBEF098E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B2090B-3578-574A-D67E-392BA16E5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9060B2-9A11-43A1-8A65-211D32173F56}"/>
              </a:ext>
            </a:extLst>
          </p:cNvPr>
          <p:cNvSpPr txBox="1"/>
          <p:nvPr/>
        </p:nvSpPr>
        <p:spPr>
          <a:xfrm>
            <a:off x="1516083" y="228600"/>
            <a:ext cx="3359031" cy="501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Reverend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Dr. Douglas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Krengel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563A8D-DCBD-2AFF-ABCF-BA38575EF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315006-B252-9333-51AF-965ACE8605A0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263" y="0"/>
            <a:ext cx="625868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45C4C5-89F6-9913-9038-D72D7F54A6C9}"/>
              </a:ext>
            </a:extLst>
          </p:cNvPr>
          <p:cNvSpPr txBox="1"/>
          <p:nvPr/>
        </p:nvSpPr>
        <p:spPr>
          <a:xfrm>
            <a:off x="2336801" y="3816350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2023 - </a:t>
            </a:r>
          </a:p>
        </p:txBody>
      </p:sp>
    </p:spTree>
    <p:extLst>
      <p:ext uri="{BB962C8B-B14F-4D97-AF65-F5344CB8AC3E}">
        <p14:creationId xmlns:p14="http://schemas.microsoft.com/office/powerpoint/2010/main" val="813705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54651C-F1C9-30E4-B1FB-465886539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29013AD-9A9D-2D2B-D90B-07A3927A5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4327BD-5724-935E-A566-1AC4B4CD2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EEFEB9-F8F8-7B5D-D3CE-279DD22CEF3D}"/>
              </a:ext>
            </a:extLst>
          </p:cNvPr>
          <p:cNvSpPr txBox="1"/>
          <p:nvPr/>
        </p:nvSpPr>
        <p:spPr>
          <a:xfrm>
            <a:off x="1516083" y="228600"/>
            <a:ext cx="3359031" cy="501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Reverend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Paul Dobberstein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729EFB-E5B5-2EEC-72F6-05D6566ED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1F3CE2-976E-7E80-5308-6D89ED98D322}"/>
              </a:ext>
            </a:extLst>
          </p:cNvPr>
          <p:cNvSpPr txBox="1"/>
          <p:nvPr/>
        </p:nvSpPr>
        <p:spPr>
          <a:xfrm>
            <a:off x="2356824" y="3776303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2005 -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383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DFD3D9-A088-846A-10EF-7B2CAFAC7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A93894-DFC6-1024-F7FD-8A8A3766A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C7DC13-0AA4-D419-8BF6-51CB86881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EC9862-B9AA-205D-FA94-BBE6F4561ED1}"/>
              </a:ext>
            </a:extLst>
          </p:cNvPr>
          <p:cNvSpPr txBox="1"/>
          <p:nvPr/>
        </p:nvSpPr>
        <p:spPr>
          <a:xfrm>
            <a:off x="1516083" y="228600"/>
            <a:ext cx="3359031" cy="501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Reverend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Thomas </a:t>
            </a:r>
            <a:r>
              <a:rPr lang="en-US" sz="3600" b="1" i="1" spc="-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Brazinsky</a:t>
            </a:r>
            <a:endParaRPr lang="en-US" sz="3600" b="1" i="1" spc="-5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3BC527-BF4C-9C38-71D6-039F260D6E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25B79A-4DF3-E485-F200-1B4D55D277F9}"/>
              </a:ext>
            </a:extLst>
          </p:cNvPr>
          <p:cNvSpPr txBox="1"/>
          <p:nvPr/>
        </p:nvSpPr>
        <p:spPr>
          <a:xfrm>
            <a:off x="2336801" y="3816350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2017 - 2018</a:t>
            </a:r>
          </a:p>
        </p:txBody>
      </p:sp>
    </p:spTree>
    <p:extLst>
      <p:ext uri="{BB962C8B-B14F-4D97-AF65-F5344CB8AC3E}">
        <p14:creationId xmlns:p14="http://schemas.microsoft.com/office/powerpoint/2010/main" val="146062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6EADB9-EBC4-EEA4-629B-73BF6FC07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003D469-2871-960E-9688-07664D7F2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3B54F3-2EB8-CE3B-A857-EC0DC7A8D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5D5AFC-3AB9-496D-5F6C-F3AD0116CB9D}"/>
              </a:ext>
            </a:extLst>
          </p:cNvPr>
          <p:cNvSpPr txBox="1"/>
          <p:nvPr/>
        </p:nvSpPr>
        <p:spPr>
          <a:xfrm>
            <a:off x="704849" y="619125"/>
            <a:ext cx="9763125" cy="56959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182880" algn="ctr">
              <a:spcAft>
                <a:spcPts val="600"/>
              </a:spcAft>
              <a:buClr>
                <a:schemeClr val="accent1"/>
              </a:buClr>
            </a:pPr>
            <a:endParaRPr lang="en-US" sz="1050" b="1" i="1" dirty="0"/>
          </a:p>
          <a:p>
            <a:pPr indent="-182880"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i="1" dirty="0"/>
              <a:t>Thank God for the </a:t>
            </a:r>
          </a:p>
          <a:p>
            <a:pPr indent="-182880"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i="1" dirty="0"/>
              <a:t>faithful pastors,</a:t>
            </a:r>
          </a:p>
          <a:p>
            <a:pPr indent="-182880"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i="1" dirty="0"/>
              <a:t> who have led us </a:t>
            </a:r>
          </a:p>
          <a:p>
            <a:pPr indent="-182880"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i="1" dirty="0"/>
              <a:t>in worship, keeping the </a:t>
            </a:r>
          </a:p>
          <a:p>
            <a:pPr indent="-182880"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i="1" dirty="0"/>
              <a:t>Holy Scriptures </a:t>
            </a:r>
          </a:p>
          <a:p>
            <a:pPr indent="-182880"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i="1" dirty="0"/>
              <a:t>as their guide and rule.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5366BAE-62D1-8680-740D-6EEEC112A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690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E59230-6241-4F71-8F80-408E4EBA2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734660-85BC-FDD7-F039-F7D28C1940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5962" y="2313156"/>
            <a:ext cx="3359031" cy="2226066"/>
          </a:xfrm>
          <a:noFill/>
        </p:spPr>
        <p:txBody>
          <a:bodyPr anchor="ctr">
            <a:noAutofit/>
          </a:bodyPr>
          <a:lstStyle/>
          <a:p>
            <a:pPr algn="ctr"/>
            <a:r>
              <a:rPr lang="en-US" sz="3600" b="1" dirty="0">
                <a:solidFill>
                  <a:srgbClr val="FFFFFF"/>
                </a:solidFill>
              </a:rPr>
              <a:t>Reverand </a:t>
            </a:r>
          </a:p>
          <a:p>
            <a:pPr algn="ctr"/>
            <a:r>
              <a:rPr lang="en-US" sz="3600" b="1" dirty="0">
                <a:solidFill>
                  <a:srgbClr val="FFFFFF"/>
                </a:solidFill>
              </a:rPr>
              <a:t>Carl</a:t>
            </a:r>
          </a:p>
          <a:p>
            <a:pPr algn="ctr"/>
            <a:r>
              <a:rPr lang="en-US" sz="3600" b="1" dirty="0">
                <a:solidFill>
                  <a:srgbClr val="FFFFFF"/>
                </a:solidFill>
              </a:rPr>
              <a:t>Bassett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A01B88-BE75-48CC-A6A5-AD51DC9EC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DB2F44-951E-66A8-9F59-AE963EA382FE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rcRect t="1105" b="6605"/>
          <a:stretch>
            <a:fillRect/>
          </a:stretch>
        </p:blipFill>
        <p:spPr>
          <a:xfrm>
            <a:off x="5104263" y="0"/>
            <a:ext cx="7156706" cy="68608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9197E-764E-84C9-E585-27FC4553E855}"/>
              </a:ext>
            </a:extLst>
          </p:cNvPr>
          <p:cNvSpPr txBox="1"/>
          <p:nvPr/>
        </p:nvSpPr>
        <p:spPr>
          <a:xfrm>
            <a:off x="2487573" y="4539222"/>
            <a:ext cx="141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2021 - 2023</a:t>
            </a:r>
          </a:p>
          <a:p>
            <a:r>
              <a:rPr lang="en-US" dirty="0"/>
              <a:t>2014 - 2018</a:t>
            </a:r>
          </a:p>
        </p:txBody>
      </p:sp>
    </p:spTree>
    <p:extLst>
      <p:ext uri="{BB962C8B-B14F-4D97-AF65-F5344CB8AC3E}">
        <p14:creationId xmlns:p14="http://schemas.microsoft.com/office/powerpoint/2010/main" val="6211060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DBBBB9-BB19-51C5-C016-205AD0338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F64583E-A5EF-C54A-CE8B-A7F42FCF8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5A6188-6812-11C0-C642-88AAA56FAF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5962" y="2313156"/>
            <a:ext cx="3359031" cy="2226066"/>
          </a:xfrm>
          <a:noFill/>
        </p:spPr>
        <p:txBody>
          <a:bodyPr anchor="ctr">
            <a:noAutofit/>
          </a:bodyPr>
          <a:lstStyle/>
          <a:p>
            <a:pPr algn="ctr"/>
            <a:r>
              <a:rPr lang="en-US" sz="3600" b="1" dirty="0">
                <a:solidFill>
                  <a:srgbClr val="FFFFFF"/>
                </a:solidFill>
              </a:rPr>
              <a:t>Reverand </a:t>
            </a:r>
          </a:p>
          <a:p>
            <a:pPr algn="ctr"/>
            <a:r>
              <a:rPr lang="en-US" sz="3600" b="1" dirty="0">
                <a:solidFill>
                  <a:srgbClr val="FFFFFF"/>
                </a:solidFill>
              </a:rPr>
              <a:t>Thomas</a:t>
            </a:r>
          </a:p>
          <a:p>
            <a:pPr algn="ctr"/>
            <a:r>
              <a:rPr lang="en-US" sz="3600" b="1" dirty="0">
                <a:solidFill>
                  <a:srgbClr val="FFFFFF"/>
                </a:solidFill>
              </a:rPr>
              <a:t>Fischer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83081D-5143-6A6B-677B-8C9426CDB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317E81-D2F9-C47B-E4F1-A8A6A2CC75A0}"/>
              </a:ext>
            </a:extLst>
          </p:cNvPr>
          <p:cNvSpPr txBox="1"/>
          <p:nvPr/>
        </p:nvSpPr>
        <p:spPr>
          <a:xfrm>
            <a:off x="2487573" y="4539222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2020 - 2022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782F95-1246-D26B-E6AD-3E9B46BD6339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022" y="53396"/>
            <a:ext cx="6306953" cy="658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7670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F6C6BA-36E7-0E05-283E-82F08ED61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D2098E3-13F2-9B56-C4A0-479ABCFAA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645AD0-7563-617F-7B02-A6A010EB6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5962" y="2313156"/>
            <a:ext cx="3359031" cy="2226066"/>
          </a:xfrm>
          <a:noFill/>
        </p:spPr>
        <p:txBody>
          <a:bodyPr anchor="ctr">
            <a:noAutofit/>
          </a:bodyPr>
          <a:lstStyle/>
          <a:p>
            <a:pPr algn="ctr"/>
            <a:r>
              <a:rPr lang="en-US" sz="3600" b="1" dirty="0">
                <a:solidFill>
                  <a:srgbClr val="FFFFFF"/>
                </a:solidFill>
              </a:rPr>
              <a:t>Reverand </a:t>
            </a:r>
          </a:p>
          <a:p>
            <a:pPr algn="ctr"/>
            <a:r>
              <a:rPr lang="en-US" sz="3600" b="1" dirty="0">
                <a:solidFill>
                  <a:srgbClr val="FFFFFF"/>
                </a:solidFill>
              </a:rPr>
              <a:t>William</a:t>
            </a:r>
          </a:p>
          <a:p>
            <a:pPr algn="ctr"/>
            <a:r>
              <a:rPr lang="en-US" sz="3600" b="1" dirty="0">
                <a:solidFill>
                  <a:srgbClr val="FFFFFF"/>
                </a:solidFill>
              </a:rPr>
              <a:t>Gleason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0E898F-D935-13F7-0D24-E167A08E09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964F94-4D11-AAC7-A024-0E49FB34D145}"/>
              </a:ext>
            </a:extLst>
          </p:cNvPr>
          <p:cNvSpPr txBox="1"/>
          <p:nvPr/>
        </p:nvSpPr>
        <p:spPr>
          <a:xfrm>
            <a:off x="2487573" y="4539222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2003 - 2005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73D599-01B2-81C1-1221-5A8985FB9E1B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500"/>
                    </a14:imgEffect>
                  </a14:imgLayer>
                </a14:imgProps>
              </a:ext>
            </a:extLst>
          </a:blip>
          <a:srcRect l="1401" t="2927" r="1635" b="14705"/>
          <a:stretch>
            <a:fillRect/>
          </a:stretch>
        </p:blipFill>
        <p:spPr>
          <a:xfrm>
            <a:off x="5246120" y="66746"/>
            <a:ext cx="6834639" cy="669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86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75470D1-A9BC-450A-94B8-E09E222C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E59230-6241-4F71-8F80-408E4EBA2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A45CD0-D854-4FEB-A3B4-DF1C95B60868}"/>
              </a:ext>
            </a:extLst>
          </p:cNvPr>
          <p:cNvSpPr txBox="1"/>
          <p:nvPr/>
        </p:nvSpPr>
        <p:spPr>
          <a:xfrm>
            <a:off x="1516083" y="228600"/>
            <a:ext cx="3359031" cy="501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Reverend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William 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Tabbert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A01B88-BE75-48CC-A6A5-AD51DC9EC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B2DC2D-7798-4EC7-843E-4E121DD04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8796"/>
          <a:stretch>
            <a:fillRect/>
          </a:stretch>
        </p:blipFill>
        <p:spPr>
          <a:xfrm>
            <a:off x="5104022" y="10"/>
            <a:ext cx="6188817" cy="68608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C72977-DA33-B0DF-3193-D070AC369108}"/>
              </a:ext>
            </a:extLst>
          </p:cNvPr>
          <p:cNvSpPr txBox="1"/>
          <p:nvPr/>
        </p:nvSpPr>
        <p:spPr>
          <a:xfrm>
            <a:off x="2336801" y="3816350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1896 - 1928</a:t>
            </a:r>
          </a:p>
        </p:txBody>
      </p:sp>
    </p:spTree>
    <p:extLst>
      <p:ext uri="{BB962C8B-B14F-4D97-AF65-F5344CB8AC3E}">
        <p14:creationId xmlns:p14="http://schemas.microsoft.com/office/powerpoint/2010/main" val="2962929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75470D1-A9BC-450A-94B8-E09E222C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E59230-6241-4F71-8F80-408E4EBA2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DA7E2A-24F9-4BD1-B178-979C71C2CB51}"/>
              </a:ext>
            </a:extLst>
          </p:cNvPr>
          <p:cNvSpPr txBox="1"/>
          <p:nvPr/>
        </p:nvSpPr>
        <p:spPr>
          <a:xfrm>
            <a:off x="1516083" y="228600"/>
            <a:ext cx="3359031" cy="501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Reverend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O.H. Knoll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A01B88-BE75-48CC-A6A5-AD51DC9EC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AB8FBE-5345-4A84-AB23-C7F53BFDF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8" r="2" b="17079"/>
          <a:stretch>
            <a:fillRect/>
          </a:stretch>
        </p:blipFill>
        <p:spPr>
          <a:xfrm>
            <a:off x="5104022" y="10"/>
            <a:ext cx="6188817" cy="6860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D8F25-0B28-3325-EB24-EBC4836A0EB0}"/>
              </a:ext>
            </a:extLst>
          </p:cNvPr>
          <p:cNvSpPr txBox="1"/>
          <p:nvPr/>
        </p:nvSpPr>
        <p:spPr>
          <a:xfrm>
            <a:off x="2362201" y="3600450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1928 - 1942</a:t>
            </a:r>
          </a:p>
        </p:txBody>
      </p:sp>
    </p:spTree>
    <p:extLst>
      <p:ext uri="{BB962C8B-B14F-4D97-AF65-F5344CB8AC3E}">
        <p14:creationId xmlns:p14="http://schemas.microsoft.com/office/powerpoint/2010/main" val="2821543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75470D1-A9BC-450A-94B8-E09E222C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E59230-6241-4F71-8F80-408E4EBA2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DA7E2A-24F9-4BD1-B178-979C71C2CB51}"/>
              </a:ext>
            </a:extLst>
          </p:cNvPr>
          <p:cNvSpPr txBox="1"/>
          <p:nvPr/>
        </p:nvSpPr>
        <p:spPr>
          <a:xfrm>
            <a:off x="1516083" y="228600"/>
            <a:ext cx="3359031" cy="501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Reverend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H.A. Ott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A01B88-BE75-48CC-A6A5-AD51DC9EC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924137-C874-4F23-A32D-DA5BD6452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5" r="2" b="23337"/>
          <a:stretch>
            <a:fillRect/>
          </a:stretch>
        </p:blipFill>
        <p:spPr>
          <a:xfrm>
            <a:off x="5104022" y="10"/>
            <a:ext cx="6188817" cy="6860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872D5F-8F9E-C3F3-AD92-F79F52EC7DFB}"/>
              </a:ext>
            </a:extLst>
          </p:cNvPr>
          <p:cNvSpPr txBox="1"/>
          <p:nvPr/>
        </p:nvSpPr>
        <p:spPr>
          <a:xfrm>
            <a:off x="2393951" y="3600450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1942 - 1954</a:t>
            </a:r>
          </a:p>
        </p:txBody>
      </p:sp>
    </p:spTree>
    <p:extLst>
      <p:ext uri="{BB962C8B-B14F-4D97-AF65-F5344CB8AC3E}">
        <p14:creationId xmlns:p14="http://schemas.microsoft.com/office/powerpoint/2010/main" val="574021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75470D1-A9BC-450A-94B8-E09E222C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E59230-6241-4F71-8F80-408E4EBA2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DA7E2A-24F9-4BD1-B178-979C71C2CB51}"/>
              </a:ext>
            </a:extLst>
          </p:cNvPr>
          <p:cNvSpPr txBox="1"/>
          <p:nvPr/>
        </p:nvSpPr>
        <p:spPr>
          <a:xfrm>
            <a:off x="1516083" y="228600"/>
            <a:ext cx="3359031" cy="501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Reverend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Theodore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Stolp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A01B88-BE75-48CC-A6A5-AD51DC9EC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3D7A59-9E00-455A-AA0D-0B58B34D6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5" r="2" b="14397"/>
          <a:stretch>
            <a:fillRect/>
          </a:stretch>
        </p:blipFill>
        <p:spPr>
          <a:xfrm>
            <a:off x="5104022" y="10"/>
            <a:ext cx="6188817" cy="6860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4D4CE5-5F21-9B48-2CA0-FB68AB9EB33C}"/>
              </a:ext>
            </a:extLst>
          </p:cNvPr>
          <p:cNvSpPr txBox="1"/>
          <p:nvPr/>
        </p:nvSpPr>
        <p:spPr>
          <a:xfrm>
            <a:off x="2336801" y="3816350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1954 - 1960</a:t>
            </a:r>
          </a:p>
        </p:txBody>
      </p:sp>
    </p:spTree>
    <p:extLst>
      <p:ext uri="{BB962C8B-B14F-4D97-AF65-F5344CB8AC3E}">
        <p14:creationId xmlns:p14="http://schemas.microsoft.com/office/powerpoint/2010/main" val="3861346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75470D1-A9BC-450A-94B8-E09E222C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E59230-6241-4F71-8F80-408E4EBA2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DA7E2A-24F9-4BD1-B178-979C71C2CB51}"/>
              </a:ext>
            </a:extLst>
          </p:cNvPr>
          <p:cNvSpPr txBox="1"/>
          <p:nvPr/>
        </p:nvSpPr>
        <p:spPr>
          <a:xfrm>
            <a:off x="1516083" y="228600"/>
            <a:ext cx="3359031" cy="501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Reverend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David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Wacker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A01B88-BE75-48CC-A6A5-AD51DC9EC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CA2851-97DF-4874-B547-552F40FB0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6279"/>
          <a:stretch>
            <a:fillRect/>
          </a:stretch>
        </p:blipFill>
        <p:spPr>
          <a:xfrm>
            <a:off x="5104022" y="10"/>
            <a:ext cx="6188817" cy="6860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BDD31B-C5B4-4122-FE15-B4EA3742896F}"/>
              </a:ext>
            </a:extLst>
          </p:cNvPr>
          <p:cNvSpPr txBox="1"/>
          <p:nvPr/>
        </p:nvSpPr>
        <p:spPr>
          <a:xfrm>
            <a:off x="2387601" y="3822700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1960- 1971</a:t>
            </a:r>
          </a:p>
        </p:txBody>
      </p:sp>
    </p:spTree>
    <p:extLst>
      <p:ext uri="{BB962C8B-B14F-4D97-AF65-F5344CB8AC3E}">
        <p14:creationId xmlns:p14="http://schemas.microsoft.com/office/powerpoint/2010/main" val="1097764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75470D1-A9BC-450A-94B8-E09E222C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E59230-6241-4F71-8F80-408E4EBA2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DA7E2A-24F9-4BD1-B178-979C71C2CB51}"/>
              </a:ext>
            </a:extLst>
          </p:cNvPr>
          <p:cNvSpPr txBox="1"/>
          <p:nvPr/>
        </p:nvSpPr>
        <p:spPr>
          <a:xfrm>
            <a:off x="1516083" y="228600"/>
            <a:ext cx="3359031" cy="501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Reverend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Herbert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Wacker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A01B88-BE75-48CC-A6A5-AD51DC9EC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AC6DB5-4E77-4A04-8A2D-BDA47132F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17"/>
          <a:stretch>
            <a:fillRect/>
          </a:stretch>
        </p:blipFill>
        <p:spPr>
          <a:xfrm>
            <a:off x="5104022" y="10"/>
            <a:ext cx="6188817" cy="6860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ACF376-1D99-FDAC-7F08-8A7AD5C6DBC3}"/>
              </a:ext>
            </a:extLst>
          </p:cNvPr>
          <p:cNvSpPr txBox="1"/>
          <p:nvPr/>
        </p:nvSpPr>
        <p:spPr>
          <a:xfrm>
            <a:off x="2368551" y="3816350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1969 - 1971</a:t>
            </a:r>
          </a:p>
        </p:txBody>
      </p:sp>
    </p:spTree>
    <p:extLst>
      <p:ext uri="{BB962C8B-B14F-4D97-AF65-F5344CB8AC3E}">
        <p14:creationId xmlns:p14="http://schemas.microsoft.com/office/powerpoint/2010/main" val="3778674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75470D1-A9BC-450A-94B8-E09E222C0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E59230-6241-4F71-8F80-408E4EBA2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933" y="0"/>
            <a:ext cx="381733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DA7E2A-24F9-4BD1-B178-979C71C2CB51}"/>
              </a:ext>
            </a:extLst>
          </p:cNvPr>
          <p:cNvSpPr txBox="1"/>
          <p:nvPr/>
        </p:nvSpPr>
        <p:spPr>
          <a:xfrm>
            <a:off x="1516083" y="228600"/>
            <a:ext cx="3359031" cy="501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Reverend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Kenneth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Piepenbrink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A01B88-BE75-48CC-A6A5-AD51DC9EC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811"/>
            <a:ext cx="1286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94393C-3542-498C-8248-44458F80E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" r="-2" b="27318"/>
          <a:stretch>
            <a:fillRect/>
          </a:stretch>
        </p:blipFill>
        <p:spPr>
          <a:xfrm>
            <a:off x="5104022" y="10"/>
            <a:ext cx="6188817" cy="6860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C05B69-D3B2-0C99-1577-05817DA0A534}"/>
              </a:ext>
            </a:extLst>
          </p:cNvPr>
          <p:cNvSpPr txBox="1"/>
          <p:nvPr/>
        </p:nvSpPr>
        <p:spPr>
          <a:xfrm>
            <a:off x="2336801" y="3816350"/>
            <a:ext cx="141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1971 - 1974</a:t>
            </a:r>
          </a:p>
        </p:txBody>
      </p:sp>
    </p:spTree>
    <p:extLst>
      <p:ext uri="{BB962C8B-B14F-4D97-AF65-F5344CB8AC3E}">
        <p14:creationId xmlns:p14="http://schemas.microsoft.com/office/powerpoint/2010/main" val="3358986334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307</TotalTime>
  <Words>174</Words>
  <Application>Microsoft Office PowerPoint</Application>
  <PresentationFormat>Widescreen</PresentationFormat>
  <Paragraphs>95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Arial</vt:lpstr>
      <vt:lpstr>Century Schoolbook</vt:lpstr>
      <vt:lpstr>Wingdings 2</vt:lpstr>
      <vt:lpstr>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ILC</dc:creator>
  <cp:lastModifiedBy>ILC</cp:lastModifiedBy>
  <cp:revision>1</cp:revision>
  <cp:lastPrinted>2026-07-15T17:47:56Z</cp:lastPrinted>
  <dcterms:created xsi:type="dcterms:W3CDTF">2026-06-01T12:33:33Z</dcterms:created>
  <dcterms:modified xsi:type="dcterms:W3CDTF">2026-07-22T20:39:32Z</dcterms:modified>
</cp:coreProperties>
</file>